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6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600C1-C464-4A6B-9C51-844ACF652231}" type="datetimeFigureOut">
              <a:rPr lang="es-ES" smtClean="0"/>
              <a:pPr/>
              <a:t>08/02/2011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2A8F8-D78D-43B7-8D13-B373556F62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600C1-C464-4A6B-9C51-844ACF652231}" type="datetimeFigureOut">
              <a:rPr lang="es-ES" smtClean="0"/>
              <a:pPr/>
              <a:t>08/02/2011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2A8F8-D78D-43B7-8D13-B373556F62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600C1-C464-4A6B-9C51-844ACF652231}" type="datetimeFigureOut">
              <a:rPr lang="es-ES" smtClean="0"/>
              <a:pPr/>
              <a:t>08/02/2011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2A8F8-D78D-43B7-8D13-B373556F62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600C1-C464-4A6B-9C51-844ACF652231}" type="datetimeFigureOut">
              <a:rPr lang="es-ES" smtClean="0"/>
              <a:pPr/>
              <a:t>08/02/2011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2A8F8-D78D-43B7-8D13-B373556F62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600C1-C464-4A6B-9C51-844ACF652231}" type="datetimeFigureOut">
              <a:rPr lang="es-ES" smtClean="0"/>
              <a:pPr/>
              <a:t>08/02/2011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2A8F8-D78D-43B7-8D13-B373556F62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600C1-C464-4A6B-9C51-844ACF652231}" type="datetimeFigureOut">
              <a:rPr lang="es-ES" smtClean="0"/>
              <a:pPr/>
              <a:t>08/02/2011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2A8F8-D78D-43B7-8D13-B373556F62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600C1-C464-4A6B-9C51-844ACF652231}" type="datetimeFigureOut">
              <a:rPr lang="es-ES" smtClean="0"/>
              <a:pPr/>
              <a:t>08/02/2011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2A8F8-D78D-43B7-8D13-B373556F62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600C1-C464-4A6B-9C51-844ACF652231}" type="datetimeFigureOut">
              <a:rPr lang="es-ES" smtClean="0"/>
              <a:pPr/>
              <a:t>08/02/2011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2A8F8-D78D-43B7-8D13-B373556F62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600C1-C464-4A6B-9C51-844ACF652231}" type="datetimeFigureOut">
              <a:rPr lang="es-ES" smtClean="0"/>
              <a:pPr/>
              <a:t>08/02/2011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2A8F8-D78D-43B7-8D13-B373556F62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600C1-C464-4A6B-9C51-844ACF652231}" type="datetimeFigureOut">
              <a:rPr lang="es-ES" smtClean="0"/>
              <a:pPr/>
              <a:t>08/02/2011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2A8F8-D78D-43B7-8D13-B373556F62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600C1-C464-4A6B-9C51-844ACF652231}" type="datetimeFigureOut">
              <a:rPr lang="es-ES" smtClean="0"/>
              <a:pPr/>
              <a:t>08/02/2011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2A8F8-D78D-43B7-8D13-B373556F62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600C1-C464-4A6B-9C51-844ACF652231}" type="datetimeFigureOut">
              <a:rPr lang="es-ES" smtClean="0"/>
              <a:pPr/>
              <a:t>08/02/2011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2A8F8-D78D-43B7-8D13-B373556F62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Il</a:t>
            </a:r>
            <a:r>
              <a:rPr lang="es-ES" dirty="0" smtClean="0"/>
              <a:t> </a:t>
            </a:r>
            <a:r>
              <a:rPr lang="es-ES" dirty="0" err="1" smtClean="0"/>
              <a:t>fait</a:t>
            </a:r>
            <a:r>
              <a:rPr lang="es-ES" dirty="0" smtClean="0"/>
              <a:t> </a:t>
            </a:r>
            <a:r>
              <a:rPr lang="es-ES" dirty="0" err="1" smtClean="0"/>
              <a:t>beau</a:t>
            </a:r>
            <a:endParaRPr lang="es-ES" dirty="0"/>
          </a:p>
        </p:txBody>
      </p:sp>
      <p:pic>
        <p:nvPicPr>
          <p:cNvPr id="11268" name="Picture 4" descr="http://jack200.free.fr/beart/disques/imgdisques/disques33t/special/beau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4067175" cy="4200526"/>
          </a:xfrm>
          <a:prstGeom prst="rect">
            <a:avLst/>
          </a:prstGeom>
          <a:noFill/>
        </p:spPr>
      </p:pic>
      <p:pic>
        <p:nvPicPr>
          <p:cNvPr id="11270" name="Picture 6" descr="http://www.gilliangolding.co.uk/pandp/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916832"/>
            <a:ext cx="3038475" cy="4543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Il</a:t>
            </a:r>
            <a:r>
              <a:rPr lang="es-ES" dirty="0" smtClean="0"/>
              <a:t> </a:t>
            </a:r>
            <a:r>
              <a:rPr lang="es-ES" dirty="0" err="1" smtClean="0"/>
              <a:t>gèle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3100" dirty="0" err="1" smtClean="0"/>
              <a:t>il</a:t>
            </a:r>
            <a:r>
              <a:rPr lang="es-ES" sz="3100" dirty="0" smtClean="0"/>
              <a:t> y a du </a:t>
            </a:r>
            <a:r>
              <a:rPr lang="es-ES" sz="3100" dirty="0" err="1" smtClean="0"/>
              <a:t>givre</a:t>
            </a:r>
            <a:endParaRPr lang="es-ES" sz="3100" dirty="0"/>
          </a:p>
        </p:txBody>
      </p:sp>
      <p:pic>
        <p:nvPicPr>
          <p:cNvPr id="21506" name="Picture 2" descr="http://www.catherine-meissner.org/gifs/temps/ge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4608512" cy="3096344"/>
          </a:xfrm>
          <a:prstGeom prst="rect">
            <a:avLst/>
          </a:prstGeom>
          <a:noFill/>
        </p:spPr>
      </p:pic>
      <p:pic>
        <p:nvPicPr>
          <p:cNvPr id="21508" name="Picture 4" descr="http://t2.gstatic.com/images?q=tbn:ANd9GcQ3hz2jXm4wfW3a-5K4J3ext5ahZAzbAX37Kpimyi7QGsO5uz4ob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005064"/>
            <a:ext cx="2733675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Il</a:t>
            </a:r>
            <a:r>
              <a:rPr lang="es-ES" dirty="0" smtClean="0"/>
              <a:t> </a:t>
            </a:r>
            <a:r>
              <a:rPr lang="es-ES" dirty="0" err="1" smtClean="0"/>
              <a:t>neige</a:t>
            </a:r>
            <a:r>
              <a:rPr lang="es-ES" dirty="0" smtClean="0"/>
              <a:t> </a:t>
            </a:r>
            <a:br>
              <a:rPr lang="es-ES" dirty="0" smtClean="0"/>
            </a:br>
            <a:r>
              <a:rPr lang="es-ES" sz="3100" dirty="0" err="1" smtClean="0"/>
              <a:t>il</a:t>
            </a:r>
            <a:r>
              <a:rPr lang="es-ES" sz="3100" dirty="0" smtClean="0"/>
              <a:t> y a du </a:t>
            </a:r>
            <a:r>
              <a:rPr lang="es-ES" sz="3100" dirty="0" err="1" smtClean="0"/>
              <a:t>verglas</a:t>
            </a:r>
            <a:endParaRPr lang="es-ES" sz="3100" dirty="0"/>
          </a:p>
        </p:txBody>
      </p:sp>
      <p:pic>
        <p:nvPicPr>
          <p:cNvPr id="22530" name="Picture 2" descr="http://asset2.learnhub.com/lesson/pages/5448/photos/31246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4608512" cy="3528392"/>
          </a:xfrm>
          <a:prstGeom prst="rect">
            <a:avLst/>
          </a:prstGeom>
          <a:noFill/>
        </p:spPr>
      </p:pic>
      <p:pic>
        <p:nvPicPr>
          <p:cNvPr id="22532" name="Picture 4" descr="http://t0.gstatic.com/images?q=tbn:ANd9GcSa8RS_HcB8dbpvnAnuQbepGqTr7faZydVKTxaaa7MopcQp8Kro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005064"/>
            <a:ext cx="2276475" cy="2009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Il</a:t>
            </a:r>
            <a:r>
              <a:rPr lang="es-ES" dirty="0" smtClean="0"/>
              <a:t> </a:t>
            </a:r>
            <a:r>
              <a:rPr lang="es-ES" dirty="0" err="1" smtClean="0"/>
              <a:t>fait</a:t>
            </a:r>
            <a:r>
              <a:rPr lang="es-ES" dirty="0" smtClean="0"/>
              <a:t> du </a:t>
            </a:r>
            <a:r>
              <a:rPr lang="es-ES" dirty="0" err="1" smtClean="0"/>
              <a:t>soleil</a:t>
            </a:r>
            <a:endParaRPr lang="es-ES" dirty="0"/>
          </a:p>
        </p:txBody>
      </p:sp>
      <p:pic>
        <p:nvPicPr>
          <p:cNvPr id="14338" name="Picture 2" descr="http://learnhub.com/lesson/pages/5459-french-weather-quel-temps-fait-il/photos/15069-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68760"/>
            <a:ext cx="3038475" cy="3048001"/>
          </a:xfrm>
          <a:prstGeom prst="rect">
            <a:avLst/>
          </a:prstGeom>
          <a:noFill/>
        </p:spPr>
      </p:pic>
      <p:pic>
        <p:nvPicPr>
          <p:cNvPr id="14340" name="Picture 4" descr="http://www.laits.utexas.edu/tex/images/gr/virr6chau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204864"/>
            <a:ext cx="2448272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Il</a:t>
            </a:r>
            <a:r>
              <a:rPr lang="es-ES" dirty="0" smtClean="0"/>
              <a:t> y a des </a:t>
            </a:r>
            <a:r>
              <a:rPr lang="es-ES" dirty="0" err="1" smtClean="0"/>
              <a:t>nuages</a:t>
            </a:r>
            <a:endParaRPr lang="es-ES" dirty="0"/>
          </a:p>
        </p:txBody>
      </p:sp>
      <p:pic>
        <p:nvPicPr>
          <p:cNvPr id="16386" name="Picture 2" descr="http://learnhub.com/lesson/pages/5459-french-weather-quel-temps-fait-il/photos/15071-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3048000" cy="2162176"/>
          </a:xfrm>
          <a:prstGeom prst="rect">
            <a:avLst/>
          </a:prstGeom>
          <a:noFill/>
        </p:spPr>
      </p:pic>
      <p:pic>
        <p:nvPicPr>
          <p:cNvPr id="16388" name="Picture 4" descr="http://t0.gstatic.com/images?q=tbn:ANd9GcT_tvDeNyl4sQ-Ypv_N25qyv3sKsli0EldCX62iY3yPAacx1V2g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429000"/>
            <a:ext cx="2619375" cy="1743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Il</a:t>
            </a:r>
            <a:r>
              <a:rPr lang="es-ES" dirty="0" smtClean="0"/>
              <a:t> </a:t>
            </a:r>
            <a:r>
              <a:rPr lang="es-ES" dirty="0" err="1" smtClean="0"/>
              <a:t>fait</a:t>
            </a:r>
            <a:r>
              <a:rPr lang="es-ES" dirty="0" smtClean="0"/>
              <a:t> </a:t>
            </a:r>
            <a:r>
              <a:rPr lang="es-ES" dirty="0" err="1" smtClean="0"/>
              <a:t>mauvais</a:t>
            </a:r>
            <a:endParaRPr lang="es-ES" dirty="0"/>
          </a:p>
        </p:txBody>
      </p:sp>
      <p:pic>
        <p:nvPicPr>
          <p:cNvPr id="1026" name="Picture 2" descr="http://learnhub.com/lesson/pages/5459-french-weather-quel-temps-fait-il/photos/15078-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72816"/>
            <a:ext cx="3048000" cy="2019301"/>
          </a:xfrm>
          <a:prstGeom prst="rect">
            <a:avLst/>
          </a:prstGeom>
          <a:noFill/>
        </p:spPr>
      </p:pic>
      <p:pic>
        <p:nvPicPr>
          <p:cNvPr id="1028" name="Picture 4" descr="http://t0.gstatic.com/images?q=tbn:ANd9GcR2k5lStvw6K4G9WXZBR2tdR_TuVoGo2cdohy3nfSxuBnZSx7wc6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780928"/>
            <a:ext cx="1724025" cy="2295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Il</a:t>
            </a:r>
            <a:r>
              <a:rPr lang="es-ES" dirty="0" smtClean="0"/>
              <a:t> </a:t>
            </a:r>
            <a:r>
              <a:rPr lang="es-ES" dirty="0" err="1" smtClean="0"/>
              <a:t>fait</a:t>
            </a:r>
            <a:r>
              <a:rPr lang="es-ES" dirty="0" smtClean="0"/>
              <a:t> du </a:t>
            </a:r>
            <a:r>
              <a:rPr lang="es-ES" dirty="0" err="1" smtClean="0"/>
              <a:t>vent</a:t>
            </a:r>
            <a:endParaRPr lang="es-ES" dirty="0"/>
          </a:p>
        </p:txBody>
      </p:sp>
      <p:pic>
        <p:nvPicPr>
          <p:cNvPr id="17410" name="Picture 2" descr="http://learnhub.com/lesson/pages/5459-french-weather-quel-temps-fait-il/photos/15070-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84784"/>
            <a:ext cx="3048000" cy="3019425"/>
          </a:xfrm>
          <a:prstGeom prst="rect">
            <a:avLst/>
          </a:prstGeom>
          <a:noFill/>
        </p:spPr>
      </p:pic>
      <p:pic>
        <p:nvPicPr>
          <p:cNvPr id="17412" name="Picture 4" descr="http://i.quizlet.net/i/NuBudZB3J3hGh34ARb5Pew_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780928"/>
            <a:ext cx="2286000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Il</a:t>
            </a:r>
            <a:r>
              <a:rPr lang="es-ES" dirty="0" smtClean="0"/>
              <a:t> </a:t>
            </a:r>
            <a:r>
              <a:rPr lang="es-ES" dirty="0" err="1" smtClean="0"/>
              <a:t>pleut</a:t>
            </a:r>
            <a:endParaRPr lang="es-ES" dirty="0"/>
          </a:p>
        </p:txBody>
      </p:sp>
      <p:pic>
        <p:nvPicPr>
          <p:cNvPr id="18434" name="Picture 2" descr="http://learnhub.com/lesson/pages/5459-french-weather-quel-temps-fait-il/photos/15072-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96752"/>
            <a:ext cx="3048000" cy="3038476"/>
          </a:xfrm>
          <a:prstGeom prst="rect">
            <a:avLst/>
          </a:prstGeom>
          <a:noFill/>
        </p:spPr>
      </p:pic>
      <p:pic>
        <p:nvPicPr>
          <p:cNvPr id="18436" name="Picture 4" descr="http://t1.gstatic.com/images?q=tbn:ANd9GcRVxm5TMrsrf90KWMCZxyeAvVrQNeAeilNkfxmzG9mOTEDF3YbH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548680"/>
            <a:ext cx="2114550" cy="2162176"/>
          </a:xfrm>
          <a:prstGeom prst="rect">
            <a:avLst/>
          </a:prstGeom>
          <a:noFill/>
        </p:spPr>
      </p:pic>
      <p:pic>
        <p:nvPicPr>
          <p:cNvPr id="18438" name="Picture 6" descr="http://t1.gstatic.com/images?q=tbn:ANd9GcSUjloy1ccyQ3ZSmtOHPnClLmMoP_dumBVbEcP1kQhqwUfYgo_5N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3284984"/>
            <a:ext cx="1800225" cy="2543175"/>
          </a:xfrm>
          <a:prstGeom prst="rect">
            <a:avLst/>
          </a:prstGeom>
          <a:noFill/>
        </p:spPr>
      </p:pic>
      <p:pic>
        <p:nvPicPr>
          <p:cNvPr id="18440" name="Picture 8" descr="http://t1.gstatic.com/images?q=tbn:ANd9GcSeEF98COdoJjX06sN7LBfJRUEahB0IxQfEbtJZqxO3FuCj2WIUl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3933056"/>
            <a:ext cx="1962150" cy="2324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Il</a:t>
            </a:r>
            <a:r>
              <a:rPr lang="es-ES" dirty="0" smtClean="0"/>
              <a:t> </a:t>
            </a:r>
            <a:r>
              <a:rPr lang="es-ES" dirty="0" err="1" smtClean="0"/>
              <a:t>grêle</a:t>
            </a:r>
            <a:endParaRPr lang="es-ES" dirty="0"/>
          </a:p>
        </p:txBody>
      </p:sp>
      <p:pic>
        <p:nvPicPr>
          <p:cNvPr id="23554" name="Picture 2" descr="http://t1.gstatic.com/images?q=tbn:ANd9GcRx6UOWagyMx7z71hdidEW9QLrgdz7Ttea7XMMf0k8gw-aGoXC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16832"/>
            <a:ext cx="2466975" cy="1847851"/>
          </a:xfrm>
          <a:prstGeom prst="rect">
            <a:avLst/>
          </a:prstGeom>
          <a:noFill/>
        </p:spPr>
      </p:pic>
      <p:pic>
        <p:nvPicPr>
          <p:cNvPr id="23556" name="Picture 4" descr="http://t3.gstatic.com/images?q=tbn:ANd9GcTVvsMKXkI87Ys31ZKWHqBGXwtP4GA85gpsV6s5565hP6Dg68WhP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429000"/>
            <a:ext cx="2619375" cy="1743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Il</a:t>
            </a:r>
            <a:r>
              <a:rPr lang="es-ES" dirty="0" smtClean="0"/>
              <a:t> y a des </a:t>
            </a:r>
            <a:r>
              <a:rPr lang="es-ES" dirty="0" err="1" smtClean="0"/>
              <a:t>orages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err="1" smtClean="0"/>
              <a:t>il</a:t>
            </a:r>
            <a:r>
              <a:rPr lang="es-ES" dirty="0" smtClean="0"/>
              <a:t> </a:t>
            </a:r>
            <a:r>
              <a:rPr lang="es-ES" dirty="0" err="1" smtClean="0"/>
              <a:t>fait</a:t>
            </a:r>
            <a:r>
              <a:rPr lang="es-ES" dirty="0" smtClean="0"/>
              <a:t> </a:t>
            </a:r>
            <a:r>
              <a:rPr lang="es-ES" dirty="0" err="1" smtClean="0"/>
              <a:t>orage</a:t>
            </a:r>
            <a:endParaRPr lang="es-ES" dirty="0"/>
          </a:p>
        </p:txBody>
      </p:sp>
      <p:pic>
        <p:nvPicPr>
          <p:cNvPr id="19458" name="Picture 2" descr="http://learnhub.com/lesson/pages/5459-french-weather-quel-temps-fait-il/photos/15073-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420888"/>
            <a:ext cx="3672408" cy="2644131"/>
          </a:xfrm>
          <a:prstGeom prst="rect">
            <a:avLst/>
          </a:prstGeom>
          <a:noFill/>
        </p:spPr>
      </p:pic>
      <p:pic>
        <p:nvPicPr>
          <p:cNvPr id="19460" name="Picture 4" descr="http://img.over-blog.com/272x300/1/72/23/23/Debut-2010/orag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764704"/>
            <a:ext cx="2133600" cy="2352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Il</a:t>
            </a:r>
            <a:r>
              <a:rPr lang="es-ES" dirty="0" smtClean="0"/>
              <a:t> </a:t>
            </a:r>
            <a:r>
              <a:rPr lang="es-ES" dirty="0" err="1" smtClean="0"/>
              <a:t>fait</a:t>
            </a:r>
            <a:r>
              <a:rPr lang="es-ES" dirty="0" smtClean="0"/>
              <a:t> du </a:t>
            </a:r>
            <a:r>
              <a:rPr lang="es-ES" dirty="0" err="1" smtClean="0"/>
              <a:t>brouillard</a:t>
            </a:r>
            <a:endParaRPr lang="es-ES" dirty="0"/>
          </a:p>
        </p:txBody>
      </p:sp>
      <p:pic>
        <p:nvPicPr>
          <p:cNvPr id="20482" name="Picture 2" descr="http://learnhub.com/lesson/pages/5459-french-weather-quel-temps-fait-il/photos/15076-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628800"/>
            <a:ext cx="3048000" cy="2371726"/>
          </a:xfrm>
          <a:prstGeom prst="rect">
            <a:avLst/>
          </a:prstGeom>
          <a:noFill/>
        </p:spPr>
      </p:pic>
      <p:pic>
        <p:nvPicPr>
          <p:cNvPr id="20484" name="Picture 4" descr="http://t0.gstatic.com/images?q=tbn:ANd9GcS3VRz4FPg_crOT8ZutsxLUDSD96MuPra0RU_8ocNxRs5bkFCAa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924944"/>
            <a:ext cx="2844924" cy="20311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36</Words>
  <Application>Microsoft Office PowerPoint</Application>
  <PresentationFormat>Presentación en pantalla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Il fait beau</vt:lpstr>
      <vt:lpstr>Il fait du soleil</vt:lpstr>
      <vt:lpstr>Il y a des nuages</vt:lpstr>
      <vt:lpstr>Il fait mauvais</vt:lpstr>
      <vt:lpstr>Il fait du vent</vt:lpstr>
      <vt:lpstr>Il pleut</vt:lpstr>
      <vt:lpstr>Il grêle</vt:lpstr>
      <vt:lpstr>Il y a des orages il fait orage</vt:lpstr>
      <vt:lpstr>Il fait du brouillard</vt:lpstr>
      <vt:lpstr>Il gèle il y a du givre</vt:lpstr>
      <vt:lpstr>Il neige  il y a du verglas</vt:lpstr>
    </vt:vector>
  </TitlesOfParts>
  <Company>RevolucionUnattended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fait beau</dc:title>
  <dc:creator>Nicolas</dc:creator>
  <cp:lastModifiedBy>Nicolas</cp:lastModifiedBy>
  <cp:revision>5</cp:revision>
  <dcterms:created xsi:type="dcterms:W3CDTF">2011-02-08T21:14:29Z</dcterms:created>
  <dcterms:modified xsi:type="dcterms:W3CDTF">2011-02-08T22:00:47Z</dcterms:modified>
</cp:coreProperties>
</file>